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5"/>
  </p:notesMasterIdLst>
  <p:sldIdLst>
    <p:sldId id="256" r:id="rId3"/>
    <p:sldId id="257" r:id="rId4"/>
  </p:sldIdLst>
  <p:sldSz cx="5327650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3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0D143-00FB-4F22-B0DE-75DEBD448036}" type="datetimeFigureOut">
              <a:rPr lang="fr-FR" smtClean="0"/>
              <a:t>06/06/2019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41563" y="1143000"/>
            <a:ext cx="2174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106ED-D43C-4067-9FC4-A68F79CBCC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389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06ED-D43C-4067-9FC4-A68F79CBCC4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782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06ED-D43C-4067-9FC4-A68F79CBCC4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408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5507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0023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 userDrawn="1"/>
        </p:nvSpPr>
        <p:spPr>
          <a:xfrm>
            <a:off x="66507" y="4321277"/>
            <a:ext cx="5205209" cy="2020529"/>
          </a:xfrm>
          <a:prstGeom prst="roundRect">
            <a:avLst/>
          </a:prstGeom>
          <a:solidFill>
            <a:srgbClr val="E6007E"/>
          </a:solidFill>
          <a:ln>
            <a:solidFill>
              <a:srgbClr val="E600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5" y="6509739"/>
            <a:ext cx="1527144" cy="89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710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458" y="6185822"/>
            <a:ext cx="2038962" cy="1247365"/>
          </a:xfrm>
          <a:prstGeom prst="rect">
            <a:avLst/>
          </a:prstGeom>
        </p:spPr>
      </p:pic>
      <p:sp>
        <p:nvSpPr>
          <p:cNvPr id="7" name="Rectangle à coins arrondis 6"/>
          <p:cNvSpPr/>
          <p:nvPr userDrawn="1"/>
        </p:nvSpPr>
        <p:spPr>
          <a:xfrm>
            <a:off x="117986" y="117987"/>
            <a:ext cx="5088195" cy="7315200"/>
          </a:xfrm>
          <a:prstGeom prst="roundRect">
            <a:avLst/>
          </a:prstGeom>
          <a:noFill/>
          <a:ln>
            <a:solidFill>
              <a:srgbClr val="E600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887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-21132" y="4341716"/>
            <a:ext cx="532765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  <a:latin typeface="Arial"/>
                <a:cs typeface="Arial"/>
              </a:rPr>
              <a:t>NOM DE L’ASSOCIATION</a:t>
            </a:r>
            <a:endParaRPr lang="fr-FR" sz="28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ACTIVITE(S)</a:t>
            </a:r>
            <a:endParaRPr lang="fr-FR" sz="2400" b="1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-21132" y="5234268"/>
            <a:ext cx="53276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Adresse</a:t>
            </a:r>
            <a:endParaRPr lang="fr-FR" sz="15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Téléphone – Mail</a:t>
            </a:r>
          </a:p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Site internet</a:t>
            </a:r>
            <a:endParaRPr lang="fr-FR" sz="1500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236" y="6001651"/>
            <a:ext cx="287166" cy="265982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873" y="5975711"/>
            <a:ext cx="533035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Nom Association</a:t>
            </a:r>
            <a:endParaRPr lang="fr-FR" sz="1500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5327650" cy="19119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0" y="2196248"/>
            <a:ext cx="5327650" cy="19119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3897443" y="6537964"/>
            <a:ext cx="1091162" cy="8913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816278" y="6814374"/>
            <a:ext cx="12534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smtClean="0">
                <a:solidFill>
                  <a:schemeClr val="bg1"/>
                </a:solidFill>
              </a:rPr>
              <a:t>LOGO </a:t>
            </a:r>
            <a:endParaRPr lang="fr-FR" sz="800" b="1" dirty="0">
              <a:solidFill>
                <a:schemeClr val="bg1"/>
              </a:solidFill>
            </a:endParaRPr>
          </a:p>
          <a:p>
            <a:pPr algn="ctr"/>
            <a:r>
              <a:rPr lang="fr-FR" sz="800" b="1" dirty="0" smtClean="0">
                <a:solidFill>
                  <a:schemeClr val="bg1"/>
                </a:solidFill>
              </a:rPr>
              <a:t>ASSOCIATION</a:t>
            </a:r>
            <a:endParaRPr lang="fr-FR" sz="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64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-2" y="261794"/>
            <a:ext cx="5327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rgbClr val="E6007E"/>
                </a:solidFill>
                <a:latin typeface="Arial"/>
                <a:cs typeface="Arial"/>
              </a:rPr>
              <a:t>NOM DE L’ASSOCIATION</a:t>
            </a:r>
            <a:endParaRPr lang="fr-FR" sz="2400" dirty="0" smtClean="0">
              <a:solidFill>
                <a:srgbClr val="E6007E"/>
              </a:solidFill>
              <a:latin typeface="Arial"/>
              <a:cs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94873" y="855464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L’association en quelques chiffres</a:t>
            </a:r>
            <a:endParaRPr lang="fr-FR" sz="1500" dirty="0">
              <a:latin typeface="Arial"/>
              <a:cs typeface="Arial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94873" y="1834115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Les activités proposées </a:t>
            </a:r>
            <a:endParaRPr lang="fr-FR" sz="1500" dirty="0">
              <a:latin typeface="Arial"/>
              <a:cs typeface="Arial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94873" y="3377635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Les + de l’association</a:t>
            </a:r>
            <a:endParaRPr lang="fr-FR" sz="1500" dirty="0">
              <a:latin typeface="Arial"/>
              <a:cs typeface="Arial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302303" y="1187001"/>
            <a:ext cx="2890602" cy="0"/>
          </a:xfrm>
          <a:prstGeom prst="line">
            <a:avLst/>
          </a:prstGeom>
          <a:ln w="28575">
            <a:solidFill>
              <a:srgbClr val="E600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302303" y="2166872"/>
            <a:ext cx="2036163" cy="0"/>
          </a:xfrm>
          <a:prstGeom prst="line">
            <a:avLst/>
          </a:prstGeom>
          <a:ln w="28575">
            <a:solidFill>
              <a:srgbClr val="E600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194873" y="1248488"/>
            <a:ext cx="4841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94873" y="2259626"/>
            <a:ext cx="48418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80699" y="4710408"/>
            <a:ext cx="2038662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Le mot du président  </a:t>
            </a:r>
            <a:endParaRPr lang="fr-FR" sz="1500" dirty="0">
              <a:latin typeface="Arial"/>
              <a:cs typeface="Arial"/>
            </a:endParaRPr>
          </a:p>
        </p:txBody>
      </p:sp>
      <p:cxnSp>
        <p:nvCxnSpPr>
          <p:cNvPr id="21" name="Connecteur droit 20"/>
          <p:cNvCxnSpPr/>
          <p:nvPr/>
        </p:nvCxnSpPr>
        <p:spPr>
          <a:xfrm>
            <a:off x="302303" y="3726880"/>
            <a:ext cx="1826300" cy="0"/>
          </a:xfrm>
          <a:prstGeom prst="line">
            <a:avLst/>
          </a:prstGeom>
          <a:ln w="28575">
            <a:solidFill>
              <a:srgbClr val="E600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194873" y="3803146"/>
            <a:ext cx="48418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Lister les éléments qui pourraient vous différencier des autres structures 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</a:t>
            </a: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Etc. 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286880" y="5052204"/>
            <a:ext cx="1826300" cy="0"/>
          </a:xfrm>
          <a:prstGeom prst="line">
            <a:avLst/>
          </a:prstGeom>
          <a:ln w="28575">
            <a:solidFill>
              <a:srgbClr val="E600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194873" y="5103576"/>
            <a:ext cx="2921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« x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 »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194873" y="5626720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Etc. </a:t>
            </a:r>
            <a:endParaRPr lang="fr-FR" sz="1500" dirty="0">
              <a:latin typeface="Arial"/>
              <a:cs typeface="Arial"/>
            </a:endParaRPr>
          </a:p>
        </p:txBody>
      </p:sp>
      <p:cxnSp>
        <p:nvCxnSpPr>
          <p:cNvPr id="37" name="Connecteur droit 36"/>
          <p:cNvCxnSpPr/>
          <p:nvPr/>
        </p:nvCxnSpPr>
        <p:spPr>
          <a:xfrm>
            <a:off x="302303" y="5949885"/>
            <a:ext cx="367062" cy="0"/>
          </a:xfrm>
          <a:prstGeom prst="line">
            <a:avLst/>
          </a:prstGeom>
          <a:ln w="28575">
            <a:solidFill>
              <a:srgbClr val="E600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194873" y="5904681"/>
            <a:ext cx="4980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440194" y="4265990"/>
            <a:ext cx="1505422" cy="10034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4217136" y="4259533"/>
            <a:ext cx="763725" cy="10034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2456438" y="4515434"/>
            <a:ext cx="1489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Visuel </a:t>
            </a:r>
          </a:p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à apposer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3868452" y="4479575"/>
            <a:ext cx="1489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Visuel </a:t>
            </a:r>
          </a:p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à apposer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811130" y="6369311"/>
            <a:ext cx="1184846" cy="839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/>
          <p:cNvSpPr txBox="1"/>
          <p:nvPr/>
        </p:nvSpPr>
        <p:spPr>
          <a:xfrm>
            <a:off x="2811130" y="6558142"/>
            <a:ext cx="1184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LOGO DE L’ASSOCIATION</a:t>
            </a:r>
            <a:endParaRPr lang="fr-FR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7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79</Words>
  <Application>Microsoft Office PowerPoint</Application>
  <PresentationFormat>Personnalisé</PresentationFormat>
  <Paragraphs>31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Thème Office</vt:lpstr>
      <vt:lpstr>Conception personnalisée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Josephine LHOPITAULT</dc:creator>
  <cp:lastModifiedBy>Josephine LHOPITAULT</cp:lastModifiedBy>
  <cp:revision>15</cp:revision>
  <dcterms:created xsi:type="dcterms:W3CDTF">2019-06-06T08:10:59Z</dcterms:created>
  <dcterms:modified xsi:type="dcterms:W3CDTF">2019-06-06T13:14:31Z</dcterms:modified>
</cp:coreProperties>
</file>